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7"/>
  </p:handoutMasterIdLst>
  <p:sldIdLst>
    <p:sldId id="263" r:id="rId2"/>
    <p:sldId id="257" r:id="rId3"/>
    <p:sldId id="264" r:id="rId4"/>
    <p:sldId id="256" r:id="rId5"/>
    <p:sldId id="265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08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84" y="5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带默认形参值的函数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31">
            <a:extLst>
              <a:ext uri="{FF2B5EF4-FFF2-40B4-BE49-F238E27FC236}">
                <a16:creationId xmlns:a16="http://schemas.microsoft.com/office/drawing/2014/main" id="{CB9689F2-393D-49AD-BCEC-59A8C8455DB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5.3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338304" y="2766677"/>
            <a:ext cx="72316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带默认形参值的函数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726562" y="2565266"/>
            <a:ext cx="8605523" cy="2012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中也允许在函数定义或函数声明时给出默认的形参值。在调用函数时，对于有默认值的形参，如果没有给出相应的实参，则函数会自动使用默认形参值；如果给出相应的实参，则函数会优先使用传入的实参值。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4601494" cy="461665"/>
            <a:chOff x="515938" y="1091211"/>
            <a:chExt cx="4601494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1359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带默认形参值的函数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2400271" y="2445673"/>
            <a:ext cx="88448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如果有函数声明，则应在函数声明处指定；</a:t>
            </a:r>
          </a:p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否则，直接在函数定义中指定；</a:t>
            </a:r>
          </a:p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默认形参值必须严格按照从右至左的顺序进行指定。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522728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92098657-4F00-49E9-B1B4-15AA05E2D628}"/>
              </a:ext>
            </a:extLst>
          </p:cNvPr>
          <p:cNvSpPr/>
          <p:nvPr/>
        </p:nvSpPr>
        <p:spPr>
          <a:xfrm>
            <a:off x="1424236" y="1801186"/>
            <a:ext cx="1925527" cy="5116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75" indent="806450">
              <a:lnSpc>
                <a:spcPct val="125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提示</a:t>
            </a:r>
            <a:r>
              <a:rPr lang="zh-CN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sz="24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516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1028702"/>
            <a:ext cx="5636173" cy="539885"/>
            <a:chOff x="679948" y="1028702"/>
            <a:chExt cx="5636173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2" y="1060569"/>
              <a:ext cx="4070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默认形参函数示例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33D8CF68-BF84-411D-A606-B0DA4C5BCB9F}"/>
              </a:ext>
            </a:extLst>
          </p:cNvPr>
          <p:cNvGrpSpPr/>
          <p:nvPr/>
        </p:nvGrpSpPr>
        <p:grpSpPr>
          <a:xfrm>
            <a:off x="3699777" y="1649032"/>
            <a:ext cx="4719422" cy="4691428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E1F25103-400D-4371-A6EB-3A1EBD5B3317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id="{4B916E48-D482-4543-A603-745446E73AE1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矩形: 圆角 35">
                <a:extLst>
                  <a:ext uri="{FF2B5EF4-FFF2-40B4-BE49-F238E27FC236}">
                    <a16:creationId xmlns:a16="http://schemas.microsoft.com/office/drawing/2014/main" id="{6EFB1BF7-777A-4D76-8C13-415DF5E8A436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89210BA0-08F2-4A36-B04E-869B138ED7D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任意多边形 93">
                <a:extLst>
                  <a:ext uri="{FF2B5EF4-FFF2-40B4-BE49-F238E27FC236}">
                    <a16:creationId xmlns:a16="http://schemas.microsoft.com/office/drawing/2014/main" id="{DAD274E9-EE84-4F29-A255-7D91A364D528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D6B01574-4D56-4C30-8858-DE2A19771C6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1CA03D6-2427-472E-A7EF-354E386918FE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5B16A6A9-0AFD-4443-8ABF-ADF130187828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9119E2E-AD5D-4130-93F9-ACDDDB359A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A930B9B4-083D-48C2-A144-B54B88EE0B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31A78365-72AF-4266-990A-07D8ABF1FF98}"/>
              </a:ext>
            </a:extLst>
          </p:cNvPr>
          <p:cNvSpPr/>
          <p:nvPr/>
        </p:nvSpPr>
        <p:spPr>
          <a:xfrm>
            <a:off x="4283242" y="1948031"/>
            <a:ext cx="6363884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 &lt;iostream&gt;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namespace std;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f(char *str="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abc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");	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f();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	f("def");	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f(char *str)		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&lt;&lt;str&lt;&lt;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zh-CN" altLang="zh-CN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1028702"/>
            <a:ext cx="5636173" cy="539885"/>
            <a:chOff x="679948" y="1028702"/>
            <a:chExt cx="5636173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2" y="1060569"/>
              <a:ext cx="4070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默认形参函数示例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33D8CF68-BF84-411D-A606-B0DA4C5BCB9F}"/>
              </a:ext>
            </a:extLst>
          </p:cNvPr>
          <p:cNvGrpSpPr/>
          <p:nvPr/>
        </p:nvGrpSpPr>
        <p:grpSpPr>
          <a:xfrm>
            <a:off x="2925206" y="1693560"/>
            <a:ext cx="6341588" cy="4691428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E1F25103-400D-4371-A6EB-3A1EBD5B3317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id="{4B916E48-D482-4543-A603-745446E73AE1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矩形: 圆角 35">
                <a:extLst>
                  <a:ext uri="{FF2B5EF4-FFF2-40B4-BE49-F238E27FC236}">
                    <a16:creationId xmlns:a16="http://schemas.microsoft.com/office/drawing/2014/main" id="{6EFB1BF7-777A-4D76-8C13-415DF5E8A436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89210BA0-08F2-4A36-B04E-869B138ED7D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任意多边形 93">
                <a:extLst>
                  <a:ext uri="{FF2B5EF4-FFF2-40B4-BE49-F238E27FC236}">
                    <a16:creationId xmlns:a16="http://schemas.microsoft.com/office/drawing/2014/main" id="{DAD274E9-EE84-4F29-A255-7D91A364D528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D6B01574-4D56-4C30-8858-DE2A19771C6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1CA03D6-2427-472E-A7EF-354E386918FE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5B16A6A9-0AFD-4443-8ABF-ADF130187828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9119E2E-AD5D-4130-93F9-ACDDDB359A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A930B9B4-083D-48C2-A144-B54B88EE0B8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31A78365-72AF-4266-990A-07D8ABF1FF98}"/>
              </a:ext>
            </a:extLst>
          </p:cNvPr>
          <p:cNvSpPr/>
          <p:nvPr/>
        </p:nvSpPr>
        <p:spPr>
          <a:xfrm>
            <a:off x="3268121" y="2152164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 &lt;iostream&gt;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namespace std;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f(int a, int b=2, int c=3, int d=4)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&lt;&lt;a&lt;&lt;" "&lt;&lt;b&lt;&lt;" "&lt;&lt;c&lt;&lt;" "&lt;&lt;d&lt;&lt;</a:t>
            </a:r>
            <a:r>
              <a:rPr lang="en-US" altLang="zh-CN" sz="20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;}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f(1);		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f(5, 10);	         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f(11, 12, 13);	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f(20, 30, 40, 50);	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spcBef>
                <a:spcPts val="0"/>
              </a:spcBef>
            </a:pPr>
            <a:r>
              <a: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0961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169</Words>
  <Application>Microsoft Office PowerPoint</Application>
  <PresentationFormat>宽屏</PresentationFormat>
  <Paragraphs>36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等线</vt:lpstr>
      <vt:lpstr>等线 Light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45</cp:revision>
  <dcterms:created xsi:type="dcterms:W3CDTF">2018-07-20T07:37:48Z</dcterms:created>
  <dcterms:modified xsi:type="dcterms:W3CDTF">2018-08-01T10:53:29Z</dcterms:modified>
</cp:coreProperties>
</file>

<file path=docProps/thumbnail.jpeg>
</file>